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73" r:id="rId7"/>
    <p:sldId id="275" r:id="rId8"/>
    <p:sldId id="27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8201" y="2346405"/>
            <a:ext cx="5829235" cy="428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7188000" cy="390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243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231" y="3357713"/>
            <a:ext cx="4600567" cy="3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1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 no illustra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88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4" y="6272790"/>
            <a:ext cx="3273552" cy="365125"/>
          </a:xfrm>
          <a:prstGeom prst="rect">
            <a:avLst/>
          </a:prstGeom>
        </p:spPr>
        <p:txBody>
          <a:bodyPr/>
          <a:lstStyle/>
          <a:p>
            <a:fld id="{E6DB423D-9B6D-4301-88E7-2A968C694205}" type="datetimeFigureOut">
              <a:rPr lang="zh-TW" altLang="en-US" smtClean="0"/>
              <a:t>2018/12/26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90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3" y="4227195"/>
            <a:ext cx="1193868" cy="640080"/>
          </a:xfrm>
        </p:spPr>
        <p:txBody>
          <a:bodyPr/>
          <a:lstStyle>
            <a:lvl1pPr>
              <a:defRPr sz="2100" b="1"/>
            </a:lvl1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2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7033" y="2900833"/>
            <a:ext cx="5172000" cy="382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415933"/>
            <a:ext cx="66308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4193133"/>
            <a:ext cx="33248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1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5429" y="3121053"/>
            <a:ext cx="5172000" cy="35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83800" y="1226633"/>
            <a:ext cx="5958800" cy="4456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323850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2400">
                <a:solidFill>
                  <a:srgbClr val="A7A4BC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marL="6858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2pPr>
            <a:lvl3pPr marL="10287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3pPr>
            <a:lvl4pPr marL="13716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4pPr>
            <a:lvl5pPr marL="17145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5pPr>
            <a:lvl6pPr marL="20574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6pPr>
            <a:lvl7pPr marL="24003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7pPr>
            <a:lvl8pPr marL="27432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8pPr>
            <a:lvl9pPr marL="30861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520761" y="761433"/>
            <a:ext cx="864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70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2467" y="3068433"/>
            <a:ext cx="4936332" cy="35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76225">
              <a:spcBef>
                <a:spcPts val="450"/>
              </a:spcBef>
              <a:spcAft>
                <a:spcPts val="0"/>
              </a:spcAft>
              <a:buSzPts val="2200"/>
              <a:buChar char="●"/>
              <a:defRPr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028700" lvl="2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371600" lvl="3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714500" lvl="4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057400" lvl="5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400300" lvl="6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743200" lvl="7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3086100" lvl="8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 + 1 column + image mask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92" y="5472"/>
            <a:ext cx="12192000" cy="6857984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09600" y="1900233"/>
            <a:ext cx="41352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9600" y="3225800"/>
            <a:ext cx="41352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1pPr>
            <a:lvl2pPr marL="685800" lvl="1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2pPr>
            <a:lvl3pPr marL="1028700" lvl="2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605" y="3163229"/>
            <a:ext cx="4711200" cy="34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991904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228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8435996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4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 only no illust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171450">
              <a:spcBef>
                <a:spcPts val="270"/>
              </a:spcBef>
              <a:spcAft>
                <a:spcPts val="0"/>
              </a:spcAft>
              <a:buSzPts val="1600"/>
              <a:buNone/>
              <a:defRPr sz="12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3703" y="2709506"/>
            <a:ext cx="5015100" cy="394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480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163.32.59.22/schooldmhs_staff/login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天主教道明高級中學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人事考勤管理</a:t>
            </a:r>
            <a:r>
              <a:rPr lang="zh-TW" altLang="en-US" dirty="0" smtClean="0"/>
              <a:t>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操作說明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線上請假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9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/>
              <a:t>人事考勤管理</a:t>
            </a:r>
            <a:r>
              <a:rPr lang="zh-TW" altLang="en-US" sz="4800" dirty="0" smtClean="0"/>
              <a:t>系統登入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人事考勤管理系統網址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"/>
          </p:nvPr>
        </p:nvSpPr>
        <p:spPr>
          <a:xfrm>
            <a:off x="609600" y="2717800"/>
            <a:ext cx="6572400" cy="2542178"/>
          </a:xfrm>
        </p:spPr>
        <p:txBody>
          <a:bodyPr/>
          <a:lstStyle/>
          <a:p>
            <a:r>
              <a:rPr lang="zh-TW" altLang="en-US" sz="2400" dirty="0" smtClean="0"/>
              <a:t>使用電腦或手機瀏覽器上網。</a:t>
            </a:r>
            <a:endParaRPr lang="en-US" altLang="zh-TW" sz="2400" dirty="0" smtClean="0"/>
          </a:p>
          <a:p>
            <a:r>
              <a:rPr lang="zh-TW" altLang="zh-TW" sz="2400" dirty="0" smtClean="0"/>
              <a:t>網址：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>
                <a:hlinkClick r:id="rId2"/>
              </a:rPr>
              <a:t>http://</a:t>
            </a:r>
            <a:r>
              <a:rPr lang="en-US" altLang="zh-TW" sz="2400" dirty="0" smtClean="0">
                <a:hlinkClick r:id="rId2"/>
              </a:rPr>
              <a:t>163.32.59.22/schooldmhs_staff/login.php</a:t>
            </a:r>
            <a:endParaRPr lang="en-US" altLang="zh-TW" sz="2400" dirty="0" smtClean="0"/>
          </a:p>
          <a:p>
            <a:r>
              <a:rPr lang="zh-TW" altLang="en-US" sz="2400" dirty="0" smtClean="0"/>
              <a:t>或由學校首頁右方按鈕進入。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70" y="906464"/>
            <a:ext cx="4411513" cy="57349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20" y="5054689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70780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登入帳號與身分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09599" y="1740110"/>
            <a:ext cx="6148251" cy="5017741"/>
          </a:xfrm>
        </p:spPr>
        <p:txBody>
          <a:bodyPr/>
          <a:lstStyle/>
          <a:p>
            <a:pPr marL="95250" lvl="0" indent="0">
              <a:buNone/>
            </a:pPr>
            <a:r>
              <a:rPr lang="zh-TW" altLang="zh-TW" sz="2400" dirty="0"/>
              <a:t>選擇登入</a:t>
            </a:r>
            <a:r>
              <a:rPr lang="zh-TW" altLang="zh-TW" sz="2400" dirty="0" smtClean="0"/>
              <a:t>身分</a:t>
            </a:r>
            <a:endParaRPr lang="en-US" altLang="zh-TW" sz="2400" dirty="0" smtClean="0"/>
          </a:p>
          <a:p>
            <a:r>
              <a:rPr lang="zh-TW" altLang="zh-TW" sz="2400" dirty="0" smtClean="0"/>
              <a:t>一般</a:t>
            </a:r>
            <a:r>
              <a:rPr lang="zh-TW" altLang="zh-TW" sz="2400" dirty="0"/>
              <a:t>教職員</a:t>
            </a:r>
            <a:r>
              <a:rPr lang="zh-TW" altLang="zh-TW" sz="2400" dirty="0" smtClean="0"/>
              <a:t>請假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一般</a:t>
            </a:r>
            <a:r>
              <a:rPr lang="zh-TW" altLang="zh-TW" sz="2400" dirty="0"/>
              <a:t>身分別</a:t>
            </a:r>
            <a:r>
              <a:rPr lang="en-US" altLang="zh-TW" sz="2400" dirty="0"/>
              <a:t>/</a:t>
            </a:r>
            <a:r>
              <a:rPr lang="zh-TW" altLang="zh-TW" sz="2400" dirty="0"/>
              <a:t>教職員登錄。</a:t>
            </a:r>
          </a:p>
          <a:p>
            <a:pPr lvl="0"/>
            <a:r>
              <a:rPr lang="zh-TW" altLang="zh-TW" sz="2400" dirty="0"/>
              <a:t>具審核權限的教職員</a:t>
            </a:r>
            <a:r>
              <a:rPr lang="en-US" altLang="zh-TW" sz="2400" dirty="0"/>
              <a:t>(e.g.</a:t>
            </a:r>
            <a:r>
              <a:rPr lang="zh-TW" altLang="zh-TW" sz="2400" dirty="0"/>
              <a:t>學務主任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請假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一般身分別</a:t>
            </a:r>
            <a:r>
              <a:rPr lang="en-US" altLang="zh-TW" sz="2400" dirty="0"/>
              <a:t>/</a:t>
            </a:r>
            <a:r>
              <a:rPr lang="zh-TW" altLang="zh-TW" sz="2400" dirty="0" smtClean="0"/>
              <a:t>教職員登錄。</a:t>
            </a:r>
            <a:endParaRPr lang="zh-TW" altLang="zh-TW" sz="2400" dirty="0"/>
          </a:p>
          <a:p>
            <a:pPr lvl="0"/>
            <a:r>
              <a:rPr lang="zh-TW" altLang="zh-TW" sz="2400" dirty="0"/>
              <a:t>具審核權限的教職員要進行請假</a:t>
            </a:r>
            <a:r>
              <a:rPr lang="zh-TW" altLang="zh-TW" sz="2400" dirty="0" smtClean="0"/>
              <a:t>審核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考勤</a:t>
            </a:r>
            <a:r>
              <a:rPr lang="zh-TW" altLang="zh-TW" sz="2400" dirty="0"/>
              <a:t>審核者</a:t>
            </a:r>
            <a:r>
              <a:rPr lang="en-US" altLang="zh-TW" sz="2400" dirty="0"/>
              <a:t>/</a:t>
            </a:r>
            <a:r>
              <a:rPr lang="zh-TW" altLang="zh-TW" sz="2400" dirty="0"/>
              <a:t>考勤</a:t>
            </a:r>
            <a:r>
              <a:rPr lang="zh-TW" altLang="zh-TW" sz="2400" dirty="0" smtClean="0"/>
              <a:t>身分登錄。</a:t>
            </a:r>
            <a:endParaRPr lang="en-US" altLang="zh-TW" sz="2400" dirty="0" smtClean="0"/>
          </a:p>
          <a:p>
            <a:r>
              <a:rPr lang="zh-TW" altLang="en-US" sz="2400" dirty="0"/>
              <a:t>一般身分</a:t>
            </a:r>
            <a:r>
              <a:rPr lang="zh-TW" altLang="en-US" sz="2400" dirty="0" smtClean="0"/>
              <a:t>別：</a:t>
            </a:r>
            <a:endParaRPr lang="zh-TW" altLang="zh-TW" sz="2400" dirty="0"/>
          </a:p>
          <a:p>
            <a:pPr lvl="1"/>
            <a:r>
              <a:rPr lang="zh-TW" altLang="en-US" sz="2400" dirty="0" smtClean="0"/>
              <a:t>帳號預設為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身分證字號（全）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密碼預設為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身分證後九碼數字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要改</a:t>
            </a:r>
            <a:r>
              <a:rPr lang="zh-TW" altLang="en-US" sz="2400" dirty="0"/>
              <a:t>密碼得從</a:t>
            </a:r>
            <a:r>
              <a:rPr lang="zh-TW" altLang="en-US" sz="2400" b="1" dirty="0">
                <a:solidFill>
                  <a:srgbClr val="FF0000"/>
                </a:solidFill>
              </a:rPr>
              <a:t>後台管理</a:t>
            </a:r>
            <a:r>
              <a:rPr lang="zh-TW" altLang="en-US" sz="2400" dirty="0" smtClean="0"/>
              <a:t>更改。</a:t>
            </a: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7850" y="2501639"/>
            <a:ext cx="5129350" cy="40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登入後畫面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663332"/>
            <a:ext cx="6470469" cy="5194668"/>
          </a:xfrm>
        </p:spPr>
        <p:txBody>
          <a:bodyPr/>
          <a:lstStyle/>
          <a:p>
            <a:r>
              <a:rPr lang="zh-TW" altLang="en-US" sz="2400" dirty="0" smtClean="0"/>
              <a:t>登入後如右圖</a:t>
            </a:r>
            <a:endParaRPr lang="en-US" altLang="zh-TW" sz="2400" dirty="0" smtClean="0"/>
          </a:p>
          <a:p>
            <a:r>
              <a:rPr lang="zh-TW" altLang="en-US" sz="2400" dirty="0" smtClean="0"/>
              <a:t>主要</a:t>
            </a:r>
            <a:r>
              <a:rPr lang="zh-TW" altLang="en-US" sz="2400" dirty="0"/>
              <a:t>功能在人事考勤</a:t>
            </a:r>
            <a:r>
              <a:rPr lang="zh-TW" altLang="en-US" sz="2400" dirty="0" smtClean="0"/>
              <a:t>維護子項。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人事請假設定</a:t>
            </a:r>
            <a:endParaRPr lang="en-US" altLang="zh-TW" sz="2400" dirty="0"/>
          </a:p>
          <a:p>
            <a:pPr lvl="2"/>
            <a:r>
              <a:rPr lang="zh-TW" altLang="zh-TW" sz="2400" dirty="0" smtClean="0"/>
              <a:t>查詢</a:t>
            </a:r>
            <a:r>
              <a:rPr lang="zh-TW" altLang="zh-TW" sz="2400" dirty="0"/>
              <a:t>所有請假設定</a:t>
            </a:r>
            <a:r>
              <a:rPr lang="zh-TW" altLang="zh-TW" sz="2400" dirty="0" smtClean="0"/>
              <a:t>紀錄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進行</a:t>
            </a:r>
            <a:r>
              <a:rPr lang="zh-TW" altLang="en-US" sz="2400" dirty="0"/>
              <a:t>線上</a:t>
            </a:r>
            <a:r>
              <a:rPr lang="zh-TW" altLang="en-US" sz="2400" dirty="0" smtClean="0"/>
              <a:t>請假。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人事請假</a:t>
            </a:r>
            <a:r>
              <a:rPr lang="zh-TW" altLang="zh-TW" sz="2400" dirty="0" smtClean="0"/>
              <a:t>記錄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查詢所有已經完成審核</a:t>
            </a:r>
            <a:r>
              <a:rPr lang="zh-TW" altLang="zh-TW" sz="2400" dirty="0" smtClean="0"/>
              <a:t>作業的</a:t>
            </a:r>
            <a:r>
              <a:rPr lang="zh-TW" altLang="zh-TW" sz="2400" dirty="0"/>
              <a:t>請假</a:t>
            </a:r>
            <a:r>
              <a:rPr lang="zh-TW" altLang="zh-TW" sz="2400" dirty="0" smtClean="0"/>
              <a:t>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人事考勤刷卡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查詢人事刷卡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人事</a:t>
            </a:r>
            <a:r>
              <a:rPr lang="zh-TW" altLang="zh-TW" sz="2400" dirty="0" smtClean="0"/>
              <a:t>考勤</a:t>
            </a:r>
            <a:r>
              <a:rPr lang="zh-TW" altLang="en-US" sz="2400" dirty="0" smtClean="0"/>
              <a:t>出勤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查詢上下班考勤</a:t>
            </a:r>
            <a:r>
              <a:rPr lang="zh-TW" altLang="zh-TW" sz="2400" dirty="0" smtClean="0"/>
              <a:t>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休假</a:t>
            </a:r>
            <a:r>
              <a:rPr lang="zh-TW" altLang="en-US" sz="2400" dirty="0" smtClean="0"/>
              <a:t>查詢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查看還有多少休假。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補休</a:t>
            </a:r>
            <a:r>
              <a:rPr lang="zh-TW" altLang="en-US" sz="2400" dirty="0" smtClean="0"/>
              <a:t>查詢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查看還有多少補休。</a:t>
            </a:r>
            <a:endParaRPr lang="en-US" altLang="zh-TW" sz="2400" dirty="0" smtClean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2277979"/>
            <a:ext cx="4564654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58" y="1663331"/>
            <a:ext cx="3528811" cy="24856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人事請假設定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663332"/>
            <a:ext cx="6470469" cy="5194668"/>
          </a:xfrm>
        </p:spPr>
        <p:txBody>
          <a:bodyPr/>
          <a:lstStyle/>
          <a:p>
            <a:r>
              <a:rPr lang="zh-TW" altLang="en-US" sz="2400" dirty="0" smtClean="0"/>
              <a:t>進入人事</a:t>
            </a:r>
            <a:r>
              <a:rPr lang="zh-TW" altLang="en-US" sz="2400" dirty="0"/>
              <a:t>考勤</a:t>
            </a:r>
            <a:r>
              <a:rPr lang="zh-TW" altLang="en-US" sz="2400" dirty="0" smtClean="0"/>
              <a:t>維護子項。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選擇人事請假設定。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選擇請假</a:t>
            </a:r>
            <a:r>
              <a:rPr lang="zh-TW" altLang="en-US" sz="2400" dirty="0" smtClean="0"/>
              <a:t>設定。</a:t>
            </a:r>
            <a:endParaRPr lang="en-US" altLang="zh-TW" sz="24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765" y="4260666"/>
            <a:ext cx="9762605" cy="2485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851511" y="2034862"/>
            <a:ext cx="1300816" cy="29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393201" y="5731099"/>
            <a:ext cx="1300816" cy="47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6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請假設定流程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63332"/>
            <a:ext cx="4799528" cy="5194668"/>
          </a:xfrm>
        </p:spPr>
        <p:txBody>
          <a:bodyPr/>
          <a:lstStyle/>
          <a:p>
            <a:pPr lvl="0"/>
            <a:r>
              <a:rPr lang="zh-TW" altLang="zh-TW" sz="2400" dirty="0"/>
              <a:t>選擇假別，並選擇職務</a:t>
            </a:r>
            <a:r>
              <a:rPr lang="zh-TW" altLang="zh-TW" sz="2400" dirty="0" smtClean="0"/>
              <a:t>代理人。</a:t>
            </a:r>
            <a:endParaRPr lang="zh-TW" altLang="zh-TW" sz="2400" dirty="0"/>
          </a:p>
          <a:p>
            <a:pPr lvl="0"/>
            <a:r>
              <a:rPr lang="zh-TW" altLang="en-US" sz="2400" dirty="0" smtClean="0"/>
              <a:t>請假起始時間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全天</a:t>
            </a:r>
            <a:r>
              <a:rPr lang="en-US" altLang="zh-TW" sz="2400" dirty="0"/>
              <a:t>(</a:t>
            </a:r>
            <a:r>
              <a:rPr lang="zh-TW" altLang="zh-TW" sz="2400" dirty="0"/>
              <a:t>八小時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400" dirty="0" smtClean="0"/>
              <a:t>上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下</a:t>
            </a:r>
            <a:r>
              <a:rPr lang="zh-TW" altLang="zh-TW" sz="2400" dirty="0" smtClean="0"/>
              <a:t>半天</a:t>
            </a:r>
            <a:r>
              <a:rPr lang="en-US" altLang="zh-TW" sz="2400" dirty="0"/>
              <a:t>(</a:t>
            </a:r>
            <a:r>
              <a:rPr lang="zh-TW" altLang="zh-TW" sz="2400" dirty="0"/>
              <a:t>四小時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自</a:t>
            </a:r>
            <a:r>
              <a:rPr lang="zh-TW" altLang="en-US" sz="2400" dirty="0"/>
              <a:t>定</a:t>
            </a:r>
            <a:r>
              <a:rPr lang="zh-TW" altLang="en-US" sz="2400" dirty="0" smtClean="0"/>
              <a:t>時間</a:t>
            </a:r>
            <a:r>
              <a:rPr lang="zh-TW" altLang="zh-TW" sz="2400" dirty="0" smtClean="0"/>
              <a:t>以</a:t>
            </a:r>
            <a:r>
              <a:rPr lang="zh-TW" altLang="zh-TW" sz="2400" dirty="0"/>
              <a:t>小時</a:t>
            </a:r>
            <a:r>
              <a:rPr lang="zh-TW" altLang="zh-TW" sz="2400" dirty="0" smtClean="0"/>
              <a:t>計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 lvl="1"/>
            <a:r>
              <a:rPr lang="zh-TW" altLang="zh-TW" sz="2400" dirty="0" smtClean="0"/>
              <a:t>【</a:t>
            </a:r>
            <a:r>
              <a:rPr lang="zh-TW" altLang="zh-TW" sz="2400" dirty="0"/>
              <a:t>開啟多日設定</a:t>
            </a:r>
            <a:r>
              <a:rPr lang="zh-TW" altLang="zh-TW" sz="2400" dirty="0" smtClean="0"/>
              <a:t>】</a:t>
            </a:r>
            <a:r>
              <a:rPr lang="en-US" altLang="zh-TW" sz="2400" dirty="0" smtClean="0"/>
              <a:t>-</a:t>
            </a:r>
            <a:r>
              <a:rPr lang="zh-TW" altLang="zh-TW" sz="2400" dirty="0" smtClean="0"/>
              <a:t>超過一天假</a:t>
            </a:r>
            <a:r>
              <a:rPr lang="zh-TW" altLang="zh-TW" sz="2400" dirty="0"/>
              <a:t>。</a:t>
            </a:r>
          </a:p>
          <a:p>
            <a:pPr lvl="0"/>
            <a:r>
              <a:rPr lang="zh-TW" altLang="zh-TW" sz="2400" dirty="0" smtClean="0"/>
              <a:t>輸入</a:t>
            </a:r>
            <a:r>
              <a:rPr lang="zh-TW" altLang="zh-TW" sz="2400" dirty="0"/>
              <a:t>會議</a:t>
            </a:r>
            <a:r>
              <a:rPr lang="zh-TW" altLang="zh-TW" sz="2400" dirty="0" smtClean="0"/>
              <a:t>說明</a:t>
            </a:r>
            <a:r>
              <a:rPr lang="zh-TW" altLang="en-US" sz="2400" dirty="0" smtClean="0"/>
              <a:t>、或</a:t>
            </a:r>
            <a:r>
              <a:rPr lang="zh-TW" altLang="zh-TW" sz="2400" dirty="0" smtClean="0"/>
              <a:t>輸入</a:t>
            </a:r>
            <a:r>
              <a:rPr lang="zh-TW" altLang="zh-TW" sz="2400" dirty="0"/>
              <a:t>備註</a:t>
            </a:r>
            <a:r>
              <a:rPr lang="zh-TW" altLang="zh-TW" sz="2400" dirty="0" smtClean="0"/>
              <a:t>事由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或</a:t>
            </a:r>
            <a:r>
              <a:rPr lang="zh-TW" altLang="zh-TW" sz="2400" dirty="0"/>
              <a:t>上傳副</a:t>
            </a:r>
            <a:r>
              <a:rPr lang="zh-TW" altLang="zh-TW" sz="2400" dirty="0" smtClean="0"/>
              <a:t>檔</a:t>
            </a:r>
            <a:r>
              <a:rPr lang="zh-TW" altLang="en-US" sz="2400" dirty="0" smtClean="0"/>
              <a:t>（公文或佐證）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pPr lvl="0"/>
            <a:r>
              <a:rPr lang="zh-TW" altLang="zh-TW" sz="2400" dirty="0"/>
              <a:t>輸入完成後，按儲存</a:t>
            </a:r>
            <a:r>
              <a:rPr lang="zh-TW" altLang="zh-TW" sz="2400" dirty="0" smtClean="0"/>
              <a:t>即可</a:t>
            </a:r>
            <a:r>
              <a:rPr lang="zh-TW" altLang="en-US" sz="2400" dirty="0" smtClean="0"/>
              <a:t>完成請假設定。</a:t>
            </a:r>
            <a:endParaRPr lang="en-US" altLang="zh-TW" sz="2400" dirty="0"/>
          </a:p>
          <a:p>
            <a:pPr lvl="0"/>
            <a:r>
              <a:rPr lang="zh-TW" altLang="en-US" sz="2400" dirty="0" smtClean="0"/>
              <a:t>等待審核中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請假設定，</a:t>
            </a:r>
            <a:r>
              <a:rPr lang="zh-TW" altLang="zh-TW" sz="2400" dirty="0" smtClean="0"/>
              <a:t>可刪除</a:t>
            </a:r>
            <a:r>
              <a:rPr lang="zh-TW" altLang="zh-TW" sz="2400" dirty="0"/>
              <a:t>。</a:t>
            </a:r>
          </a:p>
          <a:p>
            <a:endParaRPr lang="en-US" altLang="zh-TW" sz="2400" dirty="0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083715"/>
            <a:ext cx="667984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557555" y="2749994"/>
            <a:ext cx="4135200" cy="1143200"/>
          </a:xfrm>
        </p:spPr>
        <p:txBody>
          <a:bodyPr/>
          <a:lstStyle/>
          <a:p>
            <a:r>
              <a:rPr lang="en-US" altLang="zh-TW" sz="7200" dirty="0" smtClean="0">
                <a:solidFill>
                  <a:schemeClr val="bg1"/>
                </a:solidFill>
              </a:rPr>
              <a:t>The End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Gower · SlidesCarnival</Template>
  <TotalTime>144</TotalTime>
  <Words>294</Words>
  <Application>Microsoft Office PowerPoint</Application>
  <PresentationFormat>寬螢幕</PresentationFormat>
  <Paragraphs>46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Muli</vt:lpstr>
      <vt:lpstr>Muli Light</vt:lpstr>
      <vt:lpstr>Poppins</vt:lpstr>
      <vt:lpstr>Poppins Light</vt:lpstr>
      <vt:lpstr>華康粗圓體</vt:lpstr>
      <vt:lpstr>華康細圓體</vt:lpstr>
      <vt:lpstr>新細明體</vt:lpstr>
      <vt:lpstr>Arial</vt:lpstr>
      <vt:lpstr>Gower template</vt:lpstr>
      <vt:lpstr>天主教道明高級中學  人事考勤管理系統 操作說明(線上請假) </vt:lpstr>
      <vt:lpstr>人事考勤管理系統登入</vt:lpstr>
      <vt:lpstr>人事考勤管理系統網址</vt:lpstr>
      <vt:lpstr>登入帳號與身分</vt:lpstr>
      <vt:lpstr>登入後畫面</vt:lpstr>
      <vt:lpstr>人事請假設定</vt:lpstr>
      <vt:lpstr>請假設定流程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請假</dc:title>
  <dc:creator>小白 huang</dc:creator>
  <cp:lastModifiedBy>小白 huang</cp:lastModifiedBy>
  <cp:revision>20</cp:revision>
  <dcterms:created xsi:type="dcterms:W3CDTF">2018-12-26T01:52:00Z</dcterms:created>
  <dcterms:modified xsi:type="dcterms:W3CDTF">2018-12-26T08:48:02Z</dcterms:modified>
</cp:coreProperties>
</file>